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644" autoAdjust="0"/>
    <p:restoredTop sz="93662" autoAdjust="0"/>
  </p:normalViewPr>
  <p:slideViewPr>
    <p:cSldViewPr>
      <p:cViewPr>
        <p:scale>
          <a:sx n="200" d="100"/>
          <a:sy n="200" d="100"/>
        </p:scale>
        <p:origin x="-1164" y="554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462F7D-1AB8-44C5-83BE-9E4661052667}" type="datetimeFigureOut">
              <a:rPr lang="ko-KR" altLang="en-US" smtClean="0"/>
              <a:pPr/>
              <a:t>2013-06-13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6724E8-C143-4DCD-9BFC-D4306A9FBDE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6724E8-C143-4DCD-9BFC-D4306A9FBDE7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66235-8A92-4E74-A6AF-777CB3942A0B}" type="datetimeFigureOut">
              <a:rPr lang="ko-KR" altLang="en-US" smtClean="0"/>
              <a:pPr/>
              <a:t>2013-06-13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AC595-A864-45D0-BD2B-FBFC47D8B5F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66235-8A92-4E74-A6AF-777CB3942A0B}" type="datetimeFigureOut">
              <a:rPr lang="ko-KR" altLang="en-US" smtClean="0"/>
              <a:pPr/>
              <a:t>2013-06-13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AC595-A864-45D0-BD2B-FBFC47D8B5F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66235-8A92-4E74-A6AF-777CB3942A0B}" type="datetimeFigureOut">
              <a:rPr lang="ko-KR" altLang="en-US" smtClean="0"/>
              <a:pPr/>
              <a:t>2013-06-13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AC595-A864-45D0-BD2B-FBFC47D8B5F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66235-8A92-4E74-A6AF-777CB3942A0B}" type="datetimeFigureOut">
              <a:rPr lang="ko-KR" altLang="en-US" smtClean="0"/>
              <a:pPr/>
              <a:t>2013-06-13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AC595-A864-45D0-BD2B-FBFC47D8B5F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66235-8A92-4E74-A6AF-777CB3942A0B}" type="datetimeFigureOut">
              <a:rPr lang="ko-KR" altLang="en-US" smtClean="0"/>
              <a:pPr/>
              <a:t>2013-06-13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AC595-A864-45D0-BD2B-FBFC47D8B5F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66235-8A92-4E74-A6AF-777CB3942A0B}" type="datetimeFigureOut">
              <a:rPr lang="ko-KR" altLang="en-US" smtClean="0"/>
              <a:pPr/>
              <a:t>2013-06-13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AC595-A864-45D0-BD2B-FBFC47D8B5F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66235-8A92-4E74-A6AF-777CB3942A0B}" type="datetimeFigureOut">
              <a:rPr lang="ko-KR" altLang="en-US" smtClean="0"/>
              <a:pPr/>
              <a:t>2013-06-13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AC595-A864-45D0-BD2B-FBFC47D8B5F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66235-8A92-4E74-A6AF-777CB3942A0B}" type="datetimeFigureOut">
              <a:rPr lang="ko-KR" altLang="en-US" smtClean="0"/>
              <a:pPr/>
              <a:t>2013-06-13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AC595-A864-45D0-BD2B-FBFC47D8B5F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66235-8A92-4E74-A6AF-777CB3942A0B}" type="datetimeFigureOut">
              <a:rPr lang="ko-KR" altLang="en-US" smtClean="0"/>
              <a:pPr/>
              <a:t>2013-06-13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AC595-A864-45D0-BD2B-FBFC47D8B5F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66235-8A92-4E74-A6AF-777CB3942A0B}" type="datetimeFigureOut">
              <a:rPr lang="ko-KR" altLang="en-US" smtClean="0"/>
              <a:pPr/>
              <a:t>2013-06-13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AC595-A864-45D0-BD2B-FBFC47D8B5F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66235-8A92-4E74-A6AF-777CB3942A0B}" type="datetimeFigureOut">
              <a:rPr lang="ko-KR" altLang="en-US" smtClean="0"/>
              <a:pPr/>
              <a:t>2013-06-13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AC595-A864-45D0-BD2B-FBFC47D8B5F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966235-8A92-4E74-A6AF-777CB3942A0B}" type="datetimeFigureOut">
              <a:rPr lang="ko-KR" altLang="en-US" smtClean="0"/>
              <a:pPr/>
              <a:t>2013-06-13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AAC595-A864-45D0-BD2B-FBFC47D8B5F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image" Target="../media/image1.png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hyperlink" Target="http://www.sba.seoul.kr/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6633" y="323528"/>
            <a:ext cx="662473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 smtClean="0">
                <a:solidFill>
                  <a:srgbClr val="0070C0"/>
                </a:solidFill>
                <a:latin typeface="+mn-ea"/>
              </a:rPr>
              <a:t>2013 </a:t>
            </a:r>
            <a:r>
              <a:rPr lang="ko-KR" altLang="en-US" sz="3200" b="1" dirty="0" smtClean="0">
                <a:solidFill>
                  <a:srgbClr val="0070C0"/>
                </a:solidFill>
                <a:latin typeface="+mn-ea"/>
              </a:rPr>
              <a:t>하계 </a:t>
            </a:r>
            <a:r>
              <a:rPr lang="ko-KR" altLang="en-US" sz="3200" b="1" dirty="0" err="1" smtClean="0">
                <a:solidFill>
                  <a:srgbClr val="0070C0"/>
                </a:solidFill>
                <a:latin typeface="+mn-ea"/>
              </a:rPr>
              <a:t>서울페어에</a:t>
            </a:r>
            <a:r>
              <a:rPr lang="ko-KR" altLang="en-US" sz="3200" b="1" dirty="0" smtClean="0">
                <a:solidFill>
                  <a:srgbClr val="0070C0"/>
                </a:solidFill>
                <a:latin typeface="+mn-ea"/>
              </a:rPr>
              <a:t> 모십니다</a:t>
            </a:r>
            <a:r>
              <a:rPr lang="en-US" altLang="ko-KR" sz="3200" b="1" dirty="0" smtClean="0">
                <a:solidFill>
                  <a:srgbClr val="0070C0"/>
                </a:solidFill>
                <a:latin typeface="+mn-ea"/>
              </a:rPr>
              <a:t>.</a:t>
            </a:r>
          </a:p>
          <a:p>
            <a:pPr algn="ctr"/>
            <a:r>
              <a:rPr lang="en-US" altLang="ko-KR" sz="2400" b="1" dirty="0" smtClean="0">
                <a:solidFill>
                  <a:srgbClr val="FF0000"/>
                </a:solidFill>
                <a:latin typeface="+mn-ea"/>
              </a:rPr>
              <a:t>-</a:t>
            </a:r>
            <a:r>
              <a:rPr lang="ko-KR" altLang="en-US" sz="2400" b="1" dirty="0" smtClean="0">
                <a:solidFill>
                  <a:srgbClr val="FF0000"/>
                </a:solidFill>
                <a:latin typeface="+mn-ea"/>
              </a:rPr>
              <a:t>해외바이어 초청 </a:t>
            </a:r>
            <a:r>
              <a:rPr lang="ko-KR" altLang="en-US" sz="2400" b="1" dirty="0" err="1" smtClean="0">
                <a:solidFill>
                  <a:srgbClr val="FF0000"/>
                </a:solidFill>
                <a:latin typeface="+mn-ea"/>
              </a:rPr>
              <a:t>수출상담회</a:t>
            </a:r>
            <a:r>
              <a:rPr lang="ko-KR" altLang="en-US" sz="2400" b="1" dirty="0" smtClean="0">
                <a:solidFill>
                  <a:srgbClr val="FF0000"/>
                </a:solidFill>
                <a:latin typeface="+mn-ea"/>
              </a:rPr>
              <a:t> 참가기업 모집</a:t>
            </a:r>
            <a:r>
              <a:rPr lang="en-US" altLang="ko-KR" sz="2400" b="1" dirty="0" smtClean="0">
                <a:solidFill>
                  <a:srgbClr val="FF0000"/>
                </a:solidFill>
                <a:latin typeface="+mn-ea"/>
              </a:rPr>
              <a:t>-</a:t>
            </a:r>
            <a:endParaRPr lang="ko-KR" altLang="en-US" sz="2400" b="1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8680" y="5724128"/>
            <a:ext cx="5860057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ko-KR" altLang="en-US" b="1" dirty="0" smtClean="0"/>
              <a:t>대한민국 수출중소기업들에게 세계시장을 드립니다</a:t>
            </a:r>
            <a:r>
              <a:rPr lang="en-US" altLang="ko-KR" b="1" dirty="0" smtClean="0"/>
              <a:t>.</a:t>
            </a:r>
            <a:r>
              <a:rPr lang="en-US" altLang="ko-KR" dirty="0" smtClean="0"/>
              <a:t> </a:t>
            </a:r>
            <a:endParaRPr lang="ko-KR" altLang="en-US" dirty="0"/>
          </a:p>
        </p:txBody>
      </p:sp>
      <p:grpSp>
        <p:nvGrpSpPr>
          <p:cNvPr id="18" name="그룹 17"/>
          <p:cNvGrpSpPr/>
          <p:nvPr/>
        </p:nvGrpSpPr>
        <p:grpSpPr>
          <a:xfrm>
            <a:off x="2780928" y="8676456"/>
            <a:ext cx="1756473" cy="235921"/>
            <a:chOff x="3355587" y="8368527"/>
            <a:chExt cx="1756473" cy="235921"/>
          </a:xfrm>
        </p:grpSpPr>
        <p:pic>
          <p:nvPicPr>
            <p:cNvPr id="11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671900" y="8397844"/>
              <a:ext cx="1440160" cy="1819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" name="Picture 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355587" y="8368527"/>
              <a:ext cx="315239" cy="2359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7" name="그룹 16"/>
          <p:cNvGrpSpPr/>
          <p:nvPr/>
        </p:nvGrpSpPr>
        <p:grpSpPr>
          <a:xfrm>
            <a:off x="332656" y="6084167"/>
            <a:ext cx="6336704" cy="2016225"/>
            <a:chOff x="476672" y="6100169"/>
            <a:chExt cx="6122280" cy="1568175"/>
          </a:xfrm>
        </p:grpSpPr>
        <p:sp>
          <p:nvSpPr>
            <p:cNvPr id="15" name="직사각형 14"/>
            <p:cNvSpPr/>
            <p:nvPr/>
          </p:nvSpPr>
          <p:spPr>
            <a:xfrm>
              <a:off x="476672" y="6100170"/>
              <a:ext cx="2991569" cy="1568174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900" b="1" dirty="0" smtClean="0">
                <a:solidFill>
                  <a:schemeClr val="tx1"/>
                </a:solidFill>
              </a:endParaRPr>
            </a:p>
            <a:p>
              <a:r>
                <a:rPr lang="ko-KR" altLang="en-US" sz="900" b="1" dirty="0" smtClean="0">
                  <a:solidFill>
                    <a:schemeClr val="tx1"/>
                  </a:solidFill>
                </a:rPr>
                <a:t>□ 모집개요</a:t>
              </a:r>
              <a:endParaRPr lang="ko-KR" altLang="en-US" sz="900" dirty="0">
                <a:solidFill>
                  <a:schemeClr val="tx1"/>
                </a:solidFill>
              </a:endParaRPr>
            </a:p>
            <a:p>
              <a:r>
                <a:rPr lang="en-US" altLang="ko-KR" sz="900" dirty="0" smtClean="0">
                  <a:solidFill>
                    <a:schemeClr val="tx1"/>
                  </a:solidFill>
                </a:rPr>
                <a:t>   - </a:t>
              </a:r>
              <a:r>
                <a:rPr lang="ko-KR" altLang="en-US" sz="900" dirty="0">
                  <a:solidFill>
                    <a:srgbClr val="FF0000"/>
                  </a:solidFill>
                </a:rPr>
                <a:t>일 </a:t>
              </a:r>
              <a:r>
                <a:rPr lang="ko-KR" altLang="en-US" sz="900" dirty="0" smtClean="0">
                  <a:solidFill>
                    <a:srgbClr val="FF0000"/>
                  </a:solidFill>
                </a:rPr>
                <a:t>      시 </a:t>
              </a:r>
              <a:r>
                <a:rPr lang="en-US" altLang="ko-KR" sz="900" dirty="0">
                  <a:solidFill>
                    <a:srgbClr val="FF0000"/>
                  </a:solidFill>
                </a:rPr>
                <a:t>: </a:t>
              </a:r>
              <a:r>
                <a:rPr lang="en-US" altLang="ko-KR" sz="900" dirty="0" smtClean="0">
                  <a:solidFill>
                    <a:srgbClr val="FF0000"/>
                  </a:solidFill>
                </a:rPr>
                <a:t>2013.</a:t>
              </a:r>
              <a:r>
                <a:rPr lang="ko-KR" altLang="en-US" sz="900" dirty="0" smtClean="0">
                  <a:solidFill>
                    <a:srgbClr val="FF0000"/>
                  </a:solidFill>
                </a:rPr>
                <a:t> </a:t>
              </a:r>
              <a:r>
                <a:rPr lang="en-US" altLang="ko-KR" sz="900" dirty="0" smtClean="0">
                  <a:solidFill>
                    <a:srgbClr val="FF0000"/>
                  </a:solidFill>
                </a:rPr>
                <a:t>7.</a:t>
              </a:r>
              <a:r>
                <a:rPr lang="ko-KR" altLang="en-US" sz="900" dirty="0" smtClean="0">
                  <a:solidFill>
                    <a:srgbClr val="FF0000"/>
                  </a:solidFill>
                </a:rPr>
                <a:t> </a:t>
              </a:r>
              <a:r>
                <a:rPr lang="en-US" altLang="ko-KR" sz="900" dirty="0" smtClean="0">
                  <a:solidFill>
                    <a:srgbClr val="FF0000"/>
                  </a:solidFill>
                </a:rPr>
                <a:t>17(</a:t>
              </a:r>
              <a:r>
                <a:rPr lang="ko-KR" altLang="en-US" sz="900" dirty="0" smtClean="0">
                  <a:solidFill>
                    <a:srgbClr val="FF0000"/>
                  </a:solidFill>
                </a:rPr>
                <a:t>수</a:t>
              </a:r>
              <a:r>
                <a:rPr lang="en-US" altLang="ko-KR" sz="900" dirty="0" smtClean="0">
                  <a:solidFill>
                    <a:srgbClr val="FF0000"/>
                  </a:solidFill>
                </a:rPr>
                <a:t>)~18(</a:t>
              </a:r>
              <a:r>
                <a:rPr lang="ko-KR" altLang="en-US" sz="900" dirty="0" smtClean="0">
                  <a:solidFill>
                    <a:srgbClr val="FF0000"/>
                  </a:solidFill>
                </a:rPr>
                <a:t>목</a:t>
              </a:r>
              <a:r>
                <a:rPr lang="en-US" altLang="ko-KR" sz="900" dirty="0" smtClean="0">
                  <a:solidFill>
                    <a:srgbClr val="FF0000"/>
                  </a:solidFill>
                </a:rPr>
                <a:t>) 10:00~18:00</a:t>
              </a:r>
              <a:endParaRPr lang="ko-KR" altLang="en-US" sz="900" dirty="0">
                <a:solidFill>
                  <a:srgbClr val="FF0000"/>
                </a:solidFill>
              </a:endParaRPr>
            </a:p>
            <a:p>
              <a:r>
                <a:rPr lang="en-US" altLang="ko-KR" sz="900" dirty="0" smtClean="0">
                  <a:solidFill>
                    <a:schemeClr val="tx1"/>
                  </a:solidFill>
                </a:rPr>
                <a:t>   - </a:t>
              </a:r>
              <a:r>
                <a:rPr lang="ko-KR" altLang="en-US" sz="900" dirty="0">
                  <a:solidFill>
                    <a:schemeClr val="tx1"/>
                  </a:solidFill>
                </a:rPr>
                <a:t>장 </a:t>
              </a:r>
              <a:r>
                <a:rPr lang="ko-KR" altLang="en-US" sz="900" dirty="0" smtClean="0">
                  <a:solidFill>
                    <a:schemeClr val="tx1"/>
                  </a:solidFill>
                </a:rPr>
                <a:t>      소 </a:t>
              </a:r>
              <a:r>
                <a:rPr lang="en-US" altLang="ko-KR" sz="900" dirty="0">
                  <a:solidFill>
                    <a:schemeClr val="tx1"/>
                  </a:solidFill>
                </a:rPr>
                <a:t>: SETEC(</a:t>
              </a:r>
              <a:r>
                <a:rPr lang="ko-KR" altLang="en-US" sz="900" dirty="0">
                  <a:solidFill>
                    <a:schemeClr val="tx1"/>
                  </a:solidFill>
                </a:rPr>
                <a:t>서울무역전시장</a:t>
              </a:r>
              <a:r>
                <a:rPr lang="en-US" altLang="ko-KR" sz="900" dirty="0">
                  <a:solidFill>
                    <a:schemeClr val="tx1"/>
                  </a:solidFill>
                </a:rPr>
                <a:t>) </a:t>
              </a:r>
              <a:r>
                <a:rPr lang="ko-KR" altLang="en-US" sz="900" dirty="0" smtClean="0">
                  <a:solidFill>
                    <a:schemeClr val="tx1"/>
                  </a:solidFill>
                </a:rPr>
                <a:t>제</a:t>
              </a:r>
              <a:r>
                <a:rPr lang="en-US" altLang="ko-KR" sz="900" dirty="0" smtClean="0">
                  <a:solidFill>
                    <a:schemeClr val="tx1"/>
                  </a:solidFill>
                </a:rPr>
                <a:t>1</a:t>
              </a:r>
              <a:r>
                <a:rPr lang="ko-KR" altLang="en-US" sz="900" dirty="0" smtClean="0">
                  <a:solidFill>
                    <a:schemeClr val="tx1"/>
                  </a:solidFill>
                </a:rPr>
                <a:t>전시실</a:t>
              </a:r>
              <a:endParaRPr lang="ko-KR" altLang="en-US" sz="900" dirty="0">
                <a:solidFill>
                  <a:schemeClr val="tx1"/>
                </a:solidFill>
              </a:endParaRPr>
            </a:p>
            <a:p>
              <a:r>
                <a:rPr lang="en-US" altLang="ko-KR" sz="900" dirty="0" smtClean="0">
                  <a:solidFill>
                    <a:schemeClr val="tx1"/>
                  </a:solidFill>
                </a:rPr>
                <a:t>   - </a:t>
              </a:r>
              <a:r>
                <a:rPr lang="ko-KR" altLang="en-US" sz="900" dirty="0" smtClean="0">
                  <a:solidFill>
                    <a:schemeClr val="tx1"/>
                  </a:solidFill>
                </a:rPr>
                <a:t>바  이  어 </a:t>
              </a:r>
              <a:r>
                <a:rPr lang="en-US" altLang="ko-KR" sz="900" dirty="0">
                  <a:solidFill>
                    <a:schemeClr val="tx1"/>
                  </a:solidFill>
                </a:rPr>
                <a:t>: </a:t>
              </a:r>
              <a:r>
                <a:rPr lang="en-US" altLang="ko-KR" sz="900" dirty="0" smtClean="0">
                  <a:solidFill>
                    <a:schemeClr val="tx1"/>
                  </a:solidFill>
                </a:rPr>
                <a:t>15</a:t>
              </a:r>
              <a:r>
                <a:rPr lang="ko-KR" altLang="en-US" sz="900" dirty="0" smtClean="0">
                  <a:solidFill>
                    <a:schemeClr val="tx1"/>
                  </a:solidFill>
                </a:rPr>
                <a:t>개국 </a:t>
              </a:r>
              <a:r>
                <a:rPr lang="en-US" altLang="ko-KR" sz="900" dirty="0" smtClean="0">
                  <a:solidFill>
                    <a:schemeClr val="tx1"/>
                  </a:solidFill>
                </a:rPr>
                <a:t>150</a:t>
              </a:r>
              <a:r>
                <a:rPr lang="ko-KR" altLang="en-US" sz="900" dirty="0">
                  <a:solidFill>
                    <a:schemeClr val="tx1"/>
                  </a:solidFill>
                </a:rPr>
                <a:t>명 내외</a:t>
              </a:r>
            </a:p>
            <a:p>
              <a:r>
                <a:rPr lang="en-US" altLang="ko-KR" sz="900" dirty="0" smtClean="0">
                  <a:solidFill>
                    <a:schemeClr val="tx1"/>
                  </a:solidFill>
                </a:rPr>
                <a:t>   - </a:t>
              </a:r>
              <a:r>
                <a:rPr lang="ko-KR" altLang="en-US" sz="900" dirty="0" smtClean="0">
                  <a:solidFill>
                    <a:schemeClr val="tx1"/>
                  </a:solidFill>
                </a:rPr>
                <a:t>기  업  수 </a:t>
              </a:r>
              <a:r>
                <a:rPr lang="en-US" altLang="ko-KR" sz="900" dirty="0">
                  <a:solidFill>
                    <a:schemeClr val="tx1"/>
                  </a:solidFill>
                </a:rPr>
                <a:t>: </a:t>
              </a:r>
              <a:r>
                <a:rPr lang="ko-KR" altLang="en-US" sz="900" dirty="0" smtClean="0">
                  <a:solidFill>
                    <a:schemeClr val="tx1"/>
                  </a:solidFill>
                </a:rPr>
                <a:t>국내 수출 중소기업 </a:t>
              </a:r>
              <a:r>
                <a:rPr lang="en-US" altLang="ko-KR" sz="900" dirty="0" smtClean="0">
                  <a:solidFill>
                    <a:schemeClr val="tx1"/>
                  </a:solidFill>
                </a:rPr>
                <a:t>600</a:t>
              </a:r>
              <a:r>
                <a:rPr lang="ko-KR" altLang="en-US" sz="900" dirty="0">
                  <a:solidFill>
                    <a:schemeClr val="tx1"/>
                  </a:solidFill>
                </a:rPr>
                <a:t>개사 내외</a:t>
              </a:r>
            </a:p>
            <a:p>
              <a:r>
                <a:rPr lang="en-US" altLang="ko-KR" sz="900" dirty="0" smtClean="0">
                  <a:solidFill>
                    <a:schemeClr val="tx1"/>
                  </a:solidFill>
                </a:rPr>
                <a:t>   - </a:t>
              </a:r>
              <a:r>
                <a:rPr lang="ko-KR" altLang="en-US" sz="900" dirty="0" smtClean="0">
                  <a:solidFill>
                    <a:schemeClr val="tx1"/>
                  </a:solidFill>
                </a:rPr>
                <a:t>품       목 </a:t>
              </a:r>
              <a:r>
                <a:rPr lang="en-US" altLang="ko-KR" sz="900" dirty="0">
                  <a:solidFill>
                    <a:schemeClr val="tx1"/>
                  </a:solidFill>
                </a:rPr>
                <a:t>: </a:t>
              </a:r>
              <a:r>
                <a:rPr lang="ko-KR" altLang="en-US" sz="900" dirty="0">
                  <a:solidFill>
                    <a:schemeClr val="tx1"/>
                  </a:solidFill>
                </a:rPr>
                <a:t>생활소비재</a:t>
              </a:r>
              <a:r>
                <a:rPr lang="en-US" altLang="ko-KR" sz="900" dirty="0">
                  <a:solidFill>
                    <a:schemeClr val="tx1"/>
                  </a:solidFill>
                </a:rPr>
                <a:t>(</a:t>
              </a:r>
              <a:r>
                <a:rPr lang="ko-KR" altLang="en-US" sz="900" dirty="0">
                  <a:solidFill>
                    <a:schemeClr val="tx1"/>
                  </a:solidFill>
                </a:rPr>
                <a:t>화장품</a:t>
              </a:r>
              <a:r>
                <a:rPr lang="en-US" altLang="ko-KR" sz="900" dirty="0">
                  <a:solidFill>
                    <a:schemeClr val="tx1"/>
                  </a:solidFill>
                </a:rPr>
                <a:t>, </a:t>
              </a:r>
              <a:r>
                <a:rPr lang="ko-KR" altLang="en-US" sz="900" dirty="0">
                  <a:solidFill>
                    <a:schemeClr val="tx1"/>
                  </a:solidFill>
                </a:rPr>
                <a:t>액세서리 등</a:t>
              </a:r>
              <a:r>
                <a:rPr lang="en-US" altLang="ko-KR" sz="900" dirty="0">
                  <a:solidFill>
                    <a:schemeClr val="tx1"/>
                  </a:solidFill>
                </a:rPr>
                <a:t>), </a:t>
              </a:r>
              <a:r>
                <a:rPr lang="en-US" altLang="ko-KR" sz="900" dirty="0" smtClean="0">
                  <a:solidFill>
                    <a:schemeClr val="tx1"/>
                  </a:solidFill>
                </a:rPr>
                <a:t>IT </a:t>
              </a:r>
              <a:r>
                <a:rPr lang="ko-KR" altLang="en-US" sz="900" dirty="0" smtClean="0">
                  <a:solidFill>
                    <a:schemeClr val="tx1"/>
                  </a:solidFill>
                </a:rPr>
                <a:t>및</a:t>
              </a:r>
              <a:endParaRPr lang="en-US" altLang="ko-KR" sz="900" dirty="0" smtClean="0">
                <a:solidFill>
                  <a:schemeClr val="tx1"/>
                </a:solidFill>
              </a:endParaRPr>
            </a:p>
            <a:p>
              <a:r>
                <a:rPr lang="en-US" altLang="ko-KR" sz="900" dirty="0">
                  <a:solidFill>
                    <a:schemeClr val="tx1"/>
                  </a:solidFill>
                </a:rPr>
                <a:t> </a:t>
              </a:r>
              <a:r>
                <a:rPr lang="en-US" altLang="ko-KR" sz="900" dirty="0" smtClean="0">
                  <a:solidFill>
                    <a:schemeClr val="tx1"/>
                  </a:solidFill>
                </a:rPr>
                <a:t>                    </a:t>
              </a:r>
              <a:r>
                <a:rPr lang="ko-KR" altLang="en-US" sz="900" dirty="0" smtClean="0">
                  <a:solidFill>
                    <a:schemeClr val="tx1"/>
                  </a:solidFill>
                </a:rPr>
                <a:t>전기전자</a:t>
              </a:r>
              <a:r>
                <a:rPr lang="en-US" altLang="ko-KR" sz="900" dirty="0">
                  <a:solidFill>
                    <a:schemeClr val="tx1"/>
                  </a:solidFill>
                </a:rPr>
                <a:t>, </a:t>
              </a:r>
              <a:r>
                <a:rPr lang="ko-KR" altLang="en-US" sz="900" dirty="0" err="1">
                  <a:solidFill>
                    <a:schemeClr val="tx1"/>
                  </a:solidFill>
                </a:rPr>
                <a:t>바이오메디컬</a:t>
              </a:r>
              <a:r>
                <a:rPr lang="en-US" altLang="ko-KR" sz="900" dirty="0" smtClean="0">
                  <a:solidFill>
                    <a:schemeClr val="tx1"/>
                  </a:solidFill>
                </a:rPr>
                <a:t>, </a:t>
              </a:r>
              <a:r>
                <a:rPr lang="ko-KR" altLang="en-US" sz="900" dirty="0" smtClean="0">
                  <a:solidFill>
                    <a:schemeClr val="tx1"/>
                  </a:solidFill>
                </a:rPr>
                <a:t>녹색친환경</a:t>
              </a:r>
              <a:r>
                <a:rPr lang="en-US" altLang="ko-KR" sz="900" dirty="0" smtClean="0">
                  <a:solidFill>
                    <a:schemeClr val="tx1"/>
                  </a:solidFill>
                </a:rPr>
                <a:t>,</a:t>
              </a:r>
            </a:p>
            <a:p>
              <a:r>
                <a:rPr lang="en-US" altLang="ko-KR" sz="900" dirty="0" smtClean="0">
                  <a:solidFill>
                    <a:schemeClr val="tx1"/>
                  </a:solidFill>
                </a:rPr>
                <a:t>                     </a:t>
              </a:r>
              <a:r>
                <a:rPr lang="ko-KR" altLang="en-US" sz="900" dirty="0" smtClean="0">
                  <a:solidFill>
                    <a:schemeClr val="tx1"/>
                  </a:solidFill>
                </a:rPr>
                <a:t>의류</a:t>
              </a:r>
              <a:r>
                <a:rPr lang="en-US" altLang="ko-KR" sz="900" dirty="0" smtClean="0">
                  <a:solidFill>
                    <a:schemeClr val="tx1"/>
                  </a:solidFill>
                </a:rPr>
                <a:t>, </a:t>
              </a:r>
              <a:r>
                <a:rPr lang="ko-KR" altLang="en-US" sz="900" dirty="0" err="1" smtClean="0">
                  <a:solidFill>
                    <a:schemeClr val="tx1"/>
                  </a:solidFill>
                </a:rPr>
                <a:t>식음료</a:t>
              </a:r>
              <a:r>
                <a:rPr lang="en-US" altLang="ko-KR" sz="900" dirty="0" smtClean="0">
                  <a:solidFill>
                    <a:schemeClr val="tx1"/>
                  </a:solidFill>
                </a:rPr>
                <a:t>, </a:t>
              </a:r>
              <a:r>
                <a:rPr lang="ko-KR" altLang="en-US" sz="900" dirty="0" smtClean="0">
                  <a:solidFill>
                    <a:schemeClr val="tx1"/>
                  </a:solidFill>
                </a:rPr>
                <a:t>주방용품</a:t>
              </a:r>
              <a:r>
                <a:rPr lang="en-US" altLang="ko-KR" sz="900" dirty="0" smtClean="0">
                  <a:solidFill>
                    <a:schemeClr val="tx1"/>
                  </a:solidFill>
                </a:rPr>
                <a:t>, </a:t>
              </a:r>
              <a:r>
                <a:rPr lang="ko-KR" altLang="en-US" sz="900" dirty="0" smtClean="0">
                  <a:solidFill>
                    <a:schemeClr val="tx1"/>
                  </a:solidFill>
                </a:rPr>
                <a:t>소형가전 등</a:t>
              </a:r>
              <a:endParaRPr lang="ko-KR" altLang="en-US" sz="900" dirty="0">
                <a:solidFill>
                  <a:schemeClr val="tx1"/>
                </a:solidFill>
              </a:endParaRPr>
            </a:p>
            <a:p>
              <a:r>
                <a:rPr lang="en-US" altLang="ko-KR" sz="900" dirty="0" smtClean="0">
                  <a:solidFill>
                    <a:schemeClr val="tx1"/>
                  </a:solidFill>
                </a:rPr>
                <a:t>   - </a:t>
              </a:r>
              <a:r>
                <a:rPr lang="ko-KR" altLang="en-US" sz="900" dirty="0" smtClean="0">
                  <a:solidFill>
                    <a:schemeClr val="tx1"/>
                  </a:solidFill>
                </a:rPr>
                <a:t>모집기간 </a:t>
              </a:r>
              <a:r>
                <a:rPr lang="en-US" altLang="ko-KR" sz="900" dirty="0" smtClean="0">
                  <a:solidFill>
                    <a:schemeClr val="tx1"/>
                  </a:solidFill>
                </a:rPr>
                <a:t>: 2013</a:t>
              </a:r>
              <a:r>
                <a:rPr lang="ko-KR" altLang="en-US" sz="900" dirty="0" smtClean="0">
                  <a:solidFill>
                    <a:schemeClr val="tx1"/>
                  </a:solidFill>
                </a:rPr>
                <a:t>년 </a:t>
              </a:r>
              <a:r>
                <a:rPr lang="en-US" altLang="ko-KR" sz="900" dirty="0" smtClean="0">
                  <a:solidFill>
                    <a:schemeClr val="tx1"/>
                  </a:solidFill>
                </a:rPr>
                <a:t>7</a:t>
              </a:r>
              <a:r>
                <a:rPr lang="ko-KR" altLang="en-US" sz="900" dirty="0" smtClean="0">
                  <a:solidFill>
                    <a:schemeClr val="tx1"/>
                  </a:solidFill>
                </a:rPr>
                <a:t>월 </a:t>
              </a:r>
              <a:r>
                <a:rPr lang="en-US" altLang="ko-KR" sz="900" dirty="0" smtClean="0">
                  <a:solidFill>
                    <a:schemeClr val="tx1"/>
                  </a:solidFill>
                </a:rPr>
                <a:t>1</a:t>
              </a:r>
              <a:r>
                <a:rPr lang="ko-KR" altLang="en-US" sz="900" dirty="0" smtClean="0">
                  <a:solidFill>
                    <a:schemeClr val="tx1"/>
                  </a:solidFill>
                </a:rPr>
                <a:t>일</a:t>
              </a:r>
              <a:r>
                <a:rPr lang="en-US" altLang="ko-KR" sz="900" dirty="0" smtClean="0">
                  <a:solidFill>
                    <a:schemeClr val="tx1"/>
                  </a:solidFill>
                </a:rPr>
                <a:t>(</a:t>
              </a:r>
              <a:r>
                <a:rPr lang="ko-KR" altLang="en-US" sz="900" dirty="0" smtClean="0">
                  <a:solidFill>
                    <a:schemeClr val="tx1"/>
                  </a:solidFill>
                </a:rPr>
                <a:t>월</a:t>
              </a:r>
              <a:r>
                <a:rPr lang="en-US" altLang="ko-KR" sz="900" dirty="0" smtClean="0">
                  <a:solidFill>
                    <a:schemeClr val="tx1"/>
                  </a:solidFill>
                </a:rPr>
                <a:t>) </a:t>
              </a:r>
              <a:r>
                <a:rPr lang="ko-KR" altLang="en-US" sz="900" dirty="0" smtClean="0">
                  <a:solidFill>
                    <a:schemeClr val="tx1"/>
                  </a:solidFill>
                </a:rPr>
                <a:t>까지 </a:t>
              </a:r>
              <a:r>
                <a:rPr lang="en-US" altLang="ko-KR" sz="900" dirty="0" smtClean="0">
                  <a:solidFill>
                    <a:schemeClr val="tx1"/>
                  </a:solidFill>
                </a:rPr>
                <a:t>(</a:t>
              </a:r>
              <a:r>
                <a:rPr lang="ko-KR" altLang="en-US" sz="900" dirty="0" smtClean="0">
                  <a:solidFill>
                    <a:schemeClr val="tx1"/>
                  </a:solidFill>
                </a:rPr>
                <a:t>선착순</a:t>
              </a:r>
              <a:r>
                <a:rPr lang="en-US" altLang="ko-KR" sz="900" dirty="0" smtClean="0">
                  <a:solidFill>
                    <a:schemeClr val="tx1"/>
                  </a:solidFill>
                </a:rPr>
                <a:t>)</a:t>
              </a:r>
              <a:endParaRPr lang="en-US" altLang="ko-KR" sz="900" dirty="0" smtClean="0">
                <a:solidFill>
                  <a:schemeClr val="tx1"/>
                </a:solidFill>
              </a:endParaRPr>
            </a:p>
            <a:p>
              <a:r>
                <a:rPr lang="en-US" altLang="ko-KR" sz="900" dirty="0" smtClean="0">
                  <a:solidFill>
                    <a:schemeClr val="tx1"/>
                  </a:solidFill>
                </a:rPr>
                <a:t>   - </a:t>
              </a:r>
              <a:r>
                <a:rPr lang="ko-KR" altLang="en-US" sz="900" dirty="0" smtClean="0">
                  <a:solidFill>
                    <a:schemeClr val="tx1"/>
                  </a:solidFill>
                </a:rPr>
                <a:t>참 가  비 </a:t>
              </a:r>
              <a:r>
                <a:rPr lang="en-US" altLang="ko-KR" sz="900" dirty="0" smtClean="0">
                  <a:solidFill>
                    <a:schemeClr val="tx1"/>
                  </a:solidFill>
                </a:rPr>
                <a:t>: 11</a:t>
              </a:r>
              <a:r>
                <a:rPr lang="ko-KR" altLang="en-US" sz="900" dirty="0" smtClean="0">
                  <a:solidFill>
                    <a:schemeClr val="tx1"/>
                  </a:solidFill>
                </a:rPr>
                <a:t>만원</a:t>
              </a:r>
              <a:r>
                <a:rPr lang="en-US" altLang="ko-KR" sz="900" dirty="0" smtClean="0">
                  <a:solidFill>
                    <a:schemeClr val="tx1"/>
                  </a:solidFill>
                </a:rPr>
                <a:t>(</a:t>
              </a:r>
              <a:r>
                <a:rPr lang="en-US" altLang="ko-KR" sz="900" dirty="0" smtClean="0">
                  <a:solidFill>
                    <a:srgbClr val="FF0000"/>
                  </a:solidFill>
                </a:rPr>
                <a:t>VAT</a:t>
              </a:r>
              <a:r>
                <a:rPr lang="ko-KR" altLang="en-US" sz="900" dirty="0" smtClean="0">
                  <a:solidFill>
                    <a:srgbClr val="FF0000"/>
                  </a:solidFill>
                </a:rPr>
                <a:t> 포함</a:t>
              </a:r>
              <a:r>
                <a:rPr lang="en-US" altLang="ko-KR" sz="900" dirty="0" smtClean="0">
                  <a:solidFill>
                    <a:srgbClr val="FF0000"/>
                  </a:solidFill>
                </a:rPr>
                <a:t>, </a:t>
              </a:r>
              <a:r>
                <a:rPr lang="ko-KR" altLang="en-US" sz="900" dirty="0" err="1" smtClean="0">
                  <a:solidFill>
                    <a:schemeClr val="tx1"/>
                  </a:solidFill>
                </a:rPr>
                <a:t>수출상담회</a:t>
              </a:r>
              <a:r>
                <a:rPr lang="ko-KR" altLang="en-US" sz="900" dirty="0" smtClean="0">
                  <a:solidFill>
                    <a:schemeClr val="tx1"/>
                  </a:solidFill>
                </a:rPr>
                <a:t> 참가비</a:t>
              </a:r>
              <a:r>
                <a:rPr lang="en-US" altLang="ko-KR" sz="900" dirty="0" smtClean="0">
                  <a:solidFill>
                    <a:schemeClr val="tx1"/>
                  </a:solidFill>
                </a:rPr>
                <a:t>)</a:t>
              </a:r>
            </a:p>
            <a:p>
              <a:r>
                <a:rPr lang="en-US" altLang="ko-KR" sz="900" dirty="0" smtClean="0">
                  <a:solidFill>
                    <a:schemeClr val="tx1"/>
                  </a:solidFill>
                </a:rPr>
                <a:t>                    33</a:t>
              </a:r>
              <a:r>
                <a:rPr lang="ko-KR" altLang="en-US" sz="900" dirty="0" smtClean="0">
                  <a:solidFill>
                    <a:schemeClr val="tx1"/>
                  </a:solidFill>
                </a:rPr>
                <a:t>만원</a:t>
              </a:r>
              <a:r>
                <a:rPr lang="en-US" altLang="ko-KR" sz="900" dirty="0" smtClean="0">
                  <a:solidFill>
                    <a:schemeClr val="tx1"/>
                  </a:solidFill>
                </a:rPr>
                <a:t>(</a:t>
              </a:r>
              <a:r>
                <a:rPr lang="en-US" altLang="ko-KR" sz="900" dirty="0" smtClean="0">
                  <a:solidFill>
                    <a:srgbClr val="FF0000"/>
                  </a:solidFill>
                </a:rPr>
                <a:t>VAT</a:t>
              </a:r>
              <a:r>
                <a:rPr lang="ko-KR" altLang="en-US" sz="900" dirty="0" smtClean="0">
                  <a:solidFill>
                    <a:srgbClr val="FF0000"/>
                  </a:solidFill>
                </a:rPr>
                <a:t> 포함</a:t>
              </a:r>
              <a:r>
                <a:rPr lang="en-US" altLang="ko-KR" sz="900" dirty="0" smtClean="0">
                  <a:solidFill>
                    <a:srgbClr val="FF0000"/>
                  </a:solidFill>
                </a:rPr>
                <a:t>, </a:t>
              </a:r>
              <a:r>
                <a:rPr lang="ko-KR" altLang="en-US" sz="900" dirty="0" smtClean="0">
                  <a:solidFill>
                    <a:schemeClr val="tx1"/>
                  </a:solidFill>
                </a:rPr>
                <a:t>전시부스 임대료</a:t>
              </a:r>
              <a:r>
                <a:rPr lang="en-US" altLang="ko-KR" sz="900" dirty="0" smtClean="0">
                  <a:solidFill>
                    <a:schemeClr val="tx1"/>
                  </a:solidFill>
                </a:rPr>
                <a:t>)</a:t>
              </a:r>
            </a:p>
            <a:p>
              <a:r>
                <a:rPr lang="en-US" altLang="ko-KR" sz="800" b="1" dirty="0" smtClean="0">
                  <a:solidFill>
                    <a:schemeClr val="tx2"/>
                  </a:solidFill>
                </a:rPr>
                <a:t>                      </a:t>
              </a:r>
              <a:r>
                <a:rPr lang="en-US" altLang="ko-KR" sz="900" dirty="0" smtClean="0">
                  <a:solidFill>
                    <a:schemeClr val="tx1"/>
                  </a:solidFill>
                </a:rPr>
                <a:t>44</a:t>
              </a:r>
              <a:r>
                <a:rPr lang="ko-KR" altLang="en-US" sz="900" dirty="0" smtClean="0">
                  <a:solidFill>
                    <a:schemeClr val="tx1"/>
                  </a:solidFill>
                </a:rPr>
                <a:t>만원</a:t>
              </a:r>
              <a:r>
                <a:rPr lang="en-US" altLang="ko-KR" sz="900" dirty="0" smtClean="0">
                  <a:solidFill>
                    <a:schemeClr val="tx1"/>
                  </a:solidFill>
                </a:rPr>
                <a:t>(VAT </a:t>
              </a:r>
              <a:r>
                <a:rPr lang="ko-KR" altLang="en-US" sz="900" dirty="0" smtClean="0">
                  <a:solidFill>
                    <a:schemeClr val="tx1"/>
                  </a:solidFill>
                </a:rPr>
                <a:t>포함</a:t>
              </a:r>
              <a:r>
                <a:rPr lang="en-US" altLang="ko-KR" sz="900" dirty="0" smtClean="0">
                  <a:solidFill>
                    <a:schemeClr val="tx1"/>
                  </a:solidFill>
                </a:rPr>
                <a:t>, </a:t>
              </a:r>
              <a:r>
                <a:rPr lang="ko-KR" altLang="en-US" sz="900" dirty="0" smtClean="0">
                  <a:solidFill>
                    <a:schemeClr val="tx1"/>
                  </a:solidFill>
                </a:rPr>
                <a:t>전시부스</a:t>
              </a:r>
              <a:r>
                <a:rPr lang="en-US" altLang="ko-KR" sz="900" dirty="0" smtClean="0">
                  <a:solidFill>
                    <a:schemeClr val="tx1"/>
                  </a:solidFill>
                </a:rPr>
                <a:t>+</a:t>
              </a:r>
              <a:r>
                <a:rPr lang="ko-KR" altLang="en-US" sz="900" dirty="0" err="1" smtClean="0">
                  <a:solidFill>
                    <a:schemeClr val="tx1"/>
                  </a:solidFill>
                </a:rPr>
                <a:t>상담회</a:t>
              </a:r>
              <a:r>
                <a:rPr lang="ko-KR" altLang="en-US" sz="900" dirty="0" smtClean="0">
                  <a:solidFill>
                    <a:schemeClr val="tx1"/>
                  </a:solidFill>
                </a:rPr>
                <a:t> 참가</a:t>
              </a:r>
              <a:r>
                <a:rPr lang="en-US" altLang="ko-KR" sz="900" dirty="0" smtClean="0">
                  <a:solidFill>
                    <a:schemeClr val="tx1"/>
                  </a:solidFill>
                </a:rPr>
                <a:t>)</a:t>
              </a:r>
            </a:p>
            <a:p>
              <a:r>
                <a:rPr lang="en-US" altLang="ko-KR" sz="800" b="1" dirty="0" smtClean="0">
                  <a:solidFill>
                    <a:schemeClr val="tx2"/>
                  </a:solidFill>
                </a:rPr>
                <a:t>- </a:t>
              </a:r>
              <a:r>
                <a:rPr lang="ko-KR" altLang="en-US" sz="800" b="1" dirty="0" smtClean="0">
                  <a:solidFill>
                    <a:schemeClr val="tx2"/>
                  </a:solidFill>
                </a:rPr>
                <a:t>참가특전 </a:t>
              </a:r>
              <a:r>
                <a:rPr lang="en-US" altLang="ko-KR" sz="800" b="1" dirty="0" smtClean="0">
                  <a:solidFill>
                    <a:schemeClr val="tx2"/>
                  </a:solidFill>
                </a:rPr>
                <a:t>: 1) </a:t>
              </a:r>
              <a:r>
                <a:rPr lang="ko-KR" altLang="en-US" sz="800" b="1" dirty="0" err="1" smtClean="0">
                  <a:solidFill>
                    <a:schemeClr val="tx2"/>
                  </a:solidFill>
                </a:rPr>
                <a:t>해외바이어디렉토리</a:t>
              </a:r>
              <a:r>
                <a:rPr lang="ko-KR" altLang="en-US" sz="800" b="1" dirty="0" smtClean="0">
                  <a:solidFill>
                    <a:schemeClr val="tx2"/>
                  </a:solidFill>
                </a:rPr>
                <a:t> 무료제공</a:t>
              </a:r>
              <a:r>
                <a:rPr lang="en-US" altLang="ko-KR" sz="800" b="1" dirty="0" smtClean="0">
                  <a:solidFill>
                    <a:schemeClr val="tx2"/>
                  </a:solidFill>
                </a:rPr>
                <a:t>(2012</a:t>
              </a:r>
              <a:r>
                <a:rPr lang="ko-KR" altLang="en-US" sz="800" b="1" dirty="0" smtClean="0">
                  <a:solidFill>
                    <a:schemeClr val="tx2"/>
                  </a:solidFill>
                </a:rPr>
                <a:t>년</a:t>
              </a:r>
              <a:r>
                <a:rPr lang="en-US" altLang="ko-KR" sz="800" b="1" dirty="0" smtClean="0">
                  <a:solidFill>
                    <a:schemeClr val="tx2"/>
                  </a:solidFill>
                </a:rPr>
                <a:t>,1</a:t>
              </a:r>
              <a:r>
                <a:rPr lang="ko-KR" altLang="en-US" sz="800" b="1" dirty="0" smtClean="0">
                  <a:solidFill>
                    <a:schemeClr val="tx2"/>
                  </a:solidFill>
                </a:rPr>
                <a:t>만</a:t>
              </a:r>
              <a:r>
                <a:rPr lang="en-US" altLang="ko-KR" sz="800" b="1" dirty="0" smtClean="0">
                  <a:solidFill>
                    <a:schemeClr val="tx2"/>
                  </a:solidFill>
                </a:rPr>
                <a:t>5</a:t>
              </a:r>
              <a:r>
                <a:rPr lang="ko-KR" altLang="en-US" sz="800" b="1" dirty="0" err="1" smtClean="0">
                  <a:solidFill>
                    <a:schemeClr val="tx2"/>
                  </a:solidFill>
                </a:rPr>
                <a:t>천개</a:t>
              </a:r>
              <a:r>
                <a:rPr lang="en-US" altLang="ko-KR" sz="800" b="1" dirty="0" smtClean="0">
                  <a:solidFill>
                    <a:schemeClr val="tx2"/>
                  </a:solidFill>
                </a:rPr>
                <a:t>)</a:t>
              </a:r>
            </a:p>
            <a:p>
              <a:r>
                <a:rPr lang="en-US" altLang="ko-KR" sz="800" b="1" dirty="0" smtClean="0">
                  <a:solidFill>
                    <a:schemeClr val="tx2"/>
                  </a:solidFill>
                </a:rPr>
                <a:t>                2) 2012~2013 </a:t>
              </a:r>
              <a:r>
                <a:rPr lang="ko-KR" altLang="en-US" sz="800" b="1" dirty="0" err="1" smtClean="0">
                  <a:solidFill>
                    <a:schemeClr val="tx2"/>
                  </a:solidFill>
                </a:rPr>
                <a:t>서울페어</a:t>
              </a:r>
              <a:r>
                <a:rPr lang="ko-KR" altLang="en-US" sz="800" b="1" dirty="0" smtClean="0">
                  <a:solidFill>
                    <a:schemeClr val="tx2"/>
                  </a:solidFill>
                </a:rPr>
                <a:t> </a:t>
              </a:r>
              <a:r>
                <a:rPr lang="ko-KR" altLang="en-US" sz="800" b="1" dirty="0" err="1" smtClean="0">
                  <a:solidFill>
                    <a:schemeClr val="tx2"/>
                  </a:solidFill>
                </a:rPr>
                <a:t>디렉토리</a:t>
              </a:r>
              <a:r>
                <a:rPr lang="en-US" altLang="ko-KR" sz="800" b="1" dirty="0" smtClean="0">
                  <a:solidFill>
                    <a:schemeClr val="tx2"/>
                  </a:solidFill>
                </a:rPr>
                <a:t>(</a:t>
              </a:r>
              <a:r>
                <a:rPr lang="ko-KR" altLang="en-US" sz="800" b="1" dirty="0" smtClean="0">
                  <a:solidFill>
                    <a:schemeClr val="tx2"/>
                  </a:solidFill>
                </a:rPr>
                <a:t>책자</a:t>
              </a:r>
              <a:r>
                <a:rPr lang="en-US" altLang="ko-KR" sz="800" b="1" dirty="0" smtClean="0">
                  <a:solidFill>
                    <a:schemeClr val="tx2"/>
                  </a:solidFill>
                </a:rPr>
                <a:t>) </a:t>
              </a:r>
              <a:r>
                <a:rPr lang="ko-KR" altLang="en-US" sz="800" b="1" dirty="0" smtClean="0">
                  <a:solidFill>
                    <a:schemeClr val="tx2"/>
                  </a:solidFill>
                </a:rPr>
                <a:t>무료제공</a:t>
              </a:r>
              <a:endParaRPr lang="en-US" altLang="ko-KR" sz="800" b="1" dirty="0" smtClean="0">
                <a:solidFill>
                  <a:schemeClr val="tx2"/>
                </a:solidFill>
              </a:endParaRPr>
            </a:p>
            <a:p>
              <a:r>
                <a:rPr lang="en-US" altLang="ko-KR" sz="800" b="1" dirty="0" smtClean="0">
                  <a:solidFill>
                    <a:schemeClr val="tx2"/>
                  </a:solidFill>
                </a:rPr>
                <a:t>                </a:t>
              </a:r>
              <a:r>
                <a:rPr lang="en-US" altLang="ko-KR" sz="900" b="1" dirty="0" smtClean="0">
                  <a:solidFill>
                    <a:schemeClr val="tx2"/>
                  </a:solidFill>
                </a:rPr>
                <a:t>                    </a:t>
              </a:r>
            </a:p>
          </p:txBody>
        </p:sp>
        <p:sp>
          <p:nvSpPr>
            <p:cNvPr id="16" name="직사각형 15"/>
            <p:cNvSpPr/>
            <p:nvPr/>
          </p:nvSpPr>
          <p:spPr>
            <a:xfrm>
              <a:off x="3501008" y="6100169"/>
              <a:ext cx="3097944" cy="1568174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ko-KR" altLang="en-US" sz="900" b="1" dirty="0" smtClean="0">
                  <a:solidFill>
                    <a:schemeClr val="tx1"/>
                  </a:solidFill>
                </a:rPr>
                <a:t>□ 참가신청</a:t>
              </a:r>
              <a:endParaRPr lang="en-US" altLang="ko-KR" sz="900" b="1" dirty="0" smtClean="0">
                <a:solidFill>
                  <a:schemeClr val="tx1"/>
                </a:solidFill>
              </a:endParaRPr>
            </a:p>
            <a:p>
              <a:endParaRPr lang="en-US" altLang="ko-KR" sz="900" dirty="0" smtClean="0">
                <a:solidFill>
                  <a:schemeClr val="tx1"/>
                </a:solidFill>
              </a:endParaRPr>
            </a:p>
            <a:p>
              <a:r>
                <a:rPr lang="en-US" altLang="ko-KR" sz="900" dirty="0" smtClean="0">
                  <a:solidFill>
                    <a:schemeClr val="tx1"/>
                  </a:solidFill>
                </a:rPr>
                <a:t> </a:t>
              </a:r>
              <a:r>
                <a:rPr lang="en-US" altLang="ko-KR" sz="900" spc="-150" dirty="0" smtClean="0">
                  <a:solidFill>
                    <a:schemeClr val="tx1"/>
                  </a:solidFill>
                </a:rPr>
                <a:t>- </a:t>
              </a:r>
              <a:r>
                <a:rPr lang="ko-KR" altLang="en-US" sz="900" spc="-150" dirty="0" smtClean="0">
                  <a:solidFill>
                    <a:schemeClr val="tx1"/>
                  </a:solidFill>
                </a:rPr>
                <a:t>신청방법 </a:t>
              </a:r>
              <a:r>
                <a:rPr lang="en-US" altLang="ko-KR" sz="900" spc="-150" dirty="0" smtClean="0">
                  <a:solidFill>
                    <a:schemeClr val="tx1"/>
                  </a:solidFill>
                </a:rPr>
                <a:t>:  </a:t>
              </a:r>
              <a:r>
                <a:rPr lang="en-US" altLang="ko-KR" sz="900" dirty="0" smtClean="0">
                  <a:solidFill>
                    <a:srgbClr val="FF0000"/>
                  </a:solidFill>
                </a:rPr>
                <a:t>SBA</a:t>
              </a:r>
              <a:r>
                <a:rPr lang="ko-KR" altLang="en-US" sz="900" dirty="0" smtClean="0">
                  <a:solidFill>
                    <a:srgbClr val="FF0000"/>
                  </a:solidFill>
                </a:rPr>
                <a:t> 홈페이지</a:t>
              </a:r>
              <a:r>
                <a:rPr lang="en-US" altLang="ko-KR" sz="900" dirty="0" smtClean="0">
                  <a:solidFill>
                    <a:srgbClr val="FF0000"/>
                  </a:solidFill>
                </a:rPr>
                <a:t>(</a:t>
              </a:r>
              <a:r>
                <a:rPr lang="en-US" altLang="ko-KR" sz="900" dirty="0" smtClean="0">
                  <a:solidFill>
                    <a:srgbClr val="FF0000"/>
                  </a:solidFill>
                  <a:hlinkClick r:id="rId5"/>
                </a:rPr>
                <a:t>www.sba.seoul.kr</a:t>
              </a:r>
              <a:r>
                <a:rPr lang="en-US" altLang="ko-KR" sz="900" dirty="0" smtClean="0">
                  <a:solidFill>
                    <a:srgbClr val="FF0000"/>
                  </a:solidFill>
                </a:rPr>
                <a:t>)</a:t>
              </a:r>
              <a:r>
                <a:rPr lang="ko-KR" altLang="en-US" sz="900" dirty="0" smtClean="0">
                  <a:solidFill>
                    <a:srgbClr val="FF0000"/>
                  </a:solidFill>
                </a:rPr>
                <a:t>로그인</a:t>
              </a:r>
              <a:r>
                <a:rPr lang="en-US" altLang="ko-KR" sz="900" dirty="0" smtClean="0">
                  <a:solidFill>
                    <a:srgbClr val="FF0000"/>
                  </a:solidFill>
                </a:rPr>
                <a:t>(</a:t>
              </a:r>
              <a:r>
                <a:rPr lang="ko-KR" altLang="en-US" sz="800" dirty="0" smtClean="0">
                  <a:solidFill>
                    <a:srgbClr val="FF0000"/>
                  </a:solidFill>
                </a:rPr>
                <a:t>회원가입</a:t>
              </a:r>
              <a:r>
                <a:rPr lang="en-US" altLang="ko-KR" sz="900" dirty="0" smtClean="0">
                  <a:solidFill>
                    <a:srgbClr val="FF0000"/>
                  </a:solidFill>
                </a:rPr>
                <a:t>)          </a:t>
              </a:r>
              <a:r>
                <a:rPr lang="ko-KR" altLang="en-US" sz="900" dirty="0" smtClean="0">
                  <a:solidFill>
                    <a:srgbClr val="FF0000"/>
                  </a:solidFill>
                </a:rPr>
                <a:t>→ 사업신청 클릭→</a:t>
              </a:r>
              <a:r>
                <a:rPr lang="en-US" altLang="ko-KR" sz="900" dirty="0" smtClean="0">
                  <a:solidFill>
                    <a:srgbClr val="FF0000"/>
                  </a:solidFill>
                </a:rPr>
                <a:t>  </a:t>
              </a:r>
              <a:r>
                <a:rPr lang="ko-KR" altLang="en-US" sz="900" dirty="0" smtClean="0">
                  <a:solidFill>
                    <a:srgbClr val="FF0000"/>
                  </a:solidFill>
                </a:rPr>
                <a:t>제목 클릭 → 신청서 다운로드 및 작성 → 신청서등록 클릭→ 제출서류</a:t>
              </a:r>
              <a:r>
                <a:rPr lang="en-US" altLang="ko-KR" sz="900" dirty="0" smtClean="0">
                  <a:solidFill>
                    <a:srgbClr val="FF0000"/>
                  </a:solidFill>
                </a:rPr>
                <a:t>(</a:t>
              </a:r>
              <a:r>
                <a:rPr lang="ko-KR" altLang="en-US" sz="900" dirty="0" smtClean="0">
                  <a:solidFill>
                    <a:srgbClr val="FF0000"/>
                  </a:solidFill>
                </a:rPr>
                <a:t>압축파일</a:t>
              </a:r>
              <a:r>
                <a:rPr lang="en-US" altLang="ko-KR" sz="900" dirty="0" smtClean="0">
                  <a:solidFill>
                    <a:srgbClr val="FF0000"/>
                  </a:solidFill>
                </a:rPr>
                <a:t>)</a:t>
              </a:r>
              <a:r>
                <a:rPr lang="ko-KR" altLang="en-US" sz="900" dirty="0" smtClean="0">
                  <a:solidFill>
                    <a:srgbClr val="FF0000"/>
                  </a:solidFill>
                </a:rPr>
                <a:t>첨부 → 저장클릭</a:t>
              </a:r>
            </a:p>
            <a:p>
              <a:r>
                <a:rPr lang="en-US" altLang="ko-KR" sz="900" dirty="0" smtClean="0">
                  <a:solidFill>
                    <a:schemeClr val="tx1"/>
                  </a:solidFill>
                </a:rPr>
                <a:t>   </a:t>
              </a:r>
            </a:p>
            <a:p>
              <a:r>
                <a:rPr lang="en-US" altLang="ko-KR" sz="900" dirty="0" smtClean="0">
                  <a:solidFill>
                    <a:schemeClr val="tx1"/>
                  </a:solidFill>
                </a:rPr>
                <a:t>- </a:t>
              </a:r>
              <a:r>
                <a:rPr lang="ko-KR" altLang="en-US" sz="900" dirty="0">
                  <a:solidFill>
                    <a:schemeClr val="tx1"/>
                  </a:solidFill>
                </a:rPr>
                <a:t>제출서류 </a:t>
              </a:r>
              <a:r>
                <a:rPr lang="en-US" altLang="ko-KR" sz="900" dirty="0">
                  <a:solidFill>
                    <a:schemeClr val="tx1"/>
                  </a:solidFill>
                </a:rPr>
                <a:t>: </a:t>
              </a:r>
              <a:r>
                <a:rPr lang="ko-KR" altLang="en-US" sz="900" dirty="0" smtClean="0">
                  <a:solidFill>
                    <a:schemeClr val="tx1"/>
                  </a:solidFill>
                </a:rPr>
                <a:t>신청서</a:t>
              </a:r>
              <a:r>
                <a:rPr lang="en-US" altLang="ko-KR" sz="900" dirty="0">
                  <a:solidFill>
                    <a:schemeClr val="tx1"/>
                  </a:solidFill>
                </a:rPr>
                <a:t>(</a:t>
              </a:r>
              <a:r>
                <a:rPr lang="ko-KR" altLang="en-US" sz="900" dirty="0">
                  <a:solidFill>
                    <a:schemeClr val="tx1"/>
                  </a:solidFill>
                </a:rPr>
                <a:t>영문</a:t>
              </a:r>
              <a:r>
                <a:rPr lang="en-US" altLang="ko-KR" sz="900" dirty="0">
                  <a:solidFill>
                    <a:schemeClr val="tx1"/>
                  </a:solidFill>
                </a:rPr>
                <a:t>), </a:t>
              </a:r>
              <a:r>
                <a:rPr lang="ko-KR" altLang="en-US" sz="900" dirty="0" smtClean="0">
                  <a:solidFill>
                    <a:schemeClr val="tx1"/>
                  </a:solidFill>
                </a:rPr>
                <a:t>제품 카탈로그</a:t>
              </a:r>
              <a:r>
                <a:rPr lang="en-US" altLang="ko-KR" sz="900" dirty="0">
                  <a:solidFill>
                    <a:schemeClr val="tx1"/>
                  </a:solidFill>
                </a:rPr>
                <a:t>, </a:t>
              </a:r>
              <a:r>
                <a:rPr lang="ko-KR" altLang="en-US" sz="900" dirty="0" smtClean="0">
                  <a:solidFill>
                    <a:schemeClr val="tx1"/>
                  </a:solidFill>
                </a:rPr>
                <a:t>사업자등록증</a:t>
              </a:r>
              <a:endParaRPr lang="ko-KR" altLang="en-US" sz="900" dirty="0">
                <a:solidFill>
                  <a:schemeClr val="tx1"/>
                </a:solidFill>
              </a:endParaRPr>
            </a:p>
            <a:p>
              <a:r>
                <a:rPr lang="en-US" altLang="ko-KR" sz="900" dirty="0" smtClean="0">
                  <a:solidFill>
                    <a:schemeClr val="tx1"/>
                  </a:solidFill>
                </a:rPr>
                <a:t>   </a:t>
              </a:r>
            </a:p>
            <a:p>
              <a:r>
                <a:rPr lang="en-US" altLang="ko-KR" sz="900" dirty="0" smtClean="0">
                  <a:solidFill>
                    <a:schemeClr val="tx1"/>
                  </a:solidFill>
                </a:rPr>
                <a:t>- </a:t>
              </a:r>
              <a:r>
                <a:rPr lang="ko-KR" altLang="en-US" sz="900" dirty="0" smtClean="0">
                  <a:solidFill>
                    <a:schemeClr val="tx1"/>
                  </a:solidFill>
                </a:rPr>
                <a:t>참가확정 </a:t>
              </a:r>
              <a:r>
                <a:rPr lang="en-US" altLang="ko-KR" sz="900" dirty="0">
                  <a:solidFill>
                    <a:schemeClr val="tx1"/>
                  </a:solidFill>
                </a:rPr>
                <a:t>: </a:t>
              </a:r>
              <a:r>
                <a:rPr lang="ko-KR" altLang="en-US" sz="900" dirty="0" smtClean="0">
                  <a:solidFill>
                    <a:schemeClr val="tx1"/>
                  </a:solidFill>
                </a:rPr>
                <a:t>참가비 납부기업 대상 </a:t>
              </a:r>
              <a:r>
                <a:rPr lang="ko-KR" altLang="en-US" sz="900" dirty="0" err="1" smtClean="0">
                  <a:solidFill>
                    <a:schemeClr val="tx1"/>
                  </a:solidFill>
                </a:rPr>
                <a:t>이메일</a:t>
              </a:r>
              <a:r>
                <a:rPr lang="ko-KR" altLang="en-US" sz="900" dirty="0" smtClean="0">
                  <a:solidFill>
                    <a:schemeClr val="tx1"/>
                  </a:solidFill>
                </a:rPr>
                <a:t> 참가통보 및</a:t>
              </a:r>
              <a:endParaRPr lang="en-US" altLang="ko-KR" sz="900" dirty="0" smtClean="0">
                <a:solidFill>
                  <a:schemeClr val="tx1"/>
                </a:solidFill>
              </a:endParaRPr>
            </a:p>
            <a:p>
              <a:r>
                <a:rPr lang="en-US" altLang="ko-KR" sz="900" dirty="0" smtClean="0">
                  <a:solidFill>
                    <a:schemeClr val="tx1"/>
                  </a:solidFill>
                </a:rPr>
                <a:t>                    </a:t>
              </a:r>
              <a:r>
                <a:rPr lang="ko-KR" altLang="en-US" sz="900" dirty="0" smtClean="0">
                  <a:solidFill>
                    <a:schemeClr val="tx1"/>
                  </a:solidFill>
                </a:rPr>
                <a:t>바이어 </a:t>
              </a:r>
              <a:r>
                <a:rPr lang="ko-KR" altLang="en-US" sz="900" dirty="0" err="1" smtClean="0">
                  <a:solidFill>
                    <a:schemeClr val="tx1"/>
                  </a:solidFill>
                </a:rPr>
                <a:t>매칭</a:t>
              </a:r>
              <a:r>
                <a:rPr lang="ko-KR" altLang="en-US" sz="900" dirty="0" smtClean="0">
                  <a:solidFill>
                    <a:schemeClr val="tx1"/>
                  </a:solidFill>
                </a:rPr>
                <a:t> 시행</a:t>
              </a:r>
              <a:endParaRPr lang="ko-KR" altLang="en-US" sz="900" dirty="0">
                <a:solidFill>
                  <a:schemeClr val="tx1"/>
                </a:solidFill>
              </a:endParaRPr>
            </a:p>
            <a:p>
              <a:r>
                <a:rPr lang="en-US" altLang="ko-KR" sz="900" dirty="0" smtClean="0">
                  <a:solidFill>
                    <a:schemeClr val="tx1"/>
                  </a:solidFill>
                </a:rPr>
                <a:t> </a:t>
              </a:r>
            </a:p>
            <a:p>
              <a:r>
                <a:rPr lang="en-US" altLang="ko-KR" sz="900" dirty="0" smtClean="0">
                  <a:solidFill>
                    <a:schemeClr val="tx1"/>
                  </a:solidFill>
                </a:rPr>
                <a:t>- </a:t>
              </a:r>
              <a:r>
                <a:rPr lang="ko-KR" altLang="en-US" sz="900" dirty="0">
                  <a:solidFill>
                    <a:schemeClr val="tx1"/>
                  </a:solidFill>
                </a:rPr>
                <a:t>문의처 </a:t>
              </a:r>
              <a:r>
                <a:rPr lang="en-US" altLang="ko-KR" sz="900" dirty="0">
                  <a:solidFill>
                    <a:schemeClr val="tx1"/>
                  </a:solidFill>
                </a:rPr>
                <a:t>: </a:t>
              </a:r>
              <a:r>
                <a:rPr lang="ko-KR" altLang="en-US" sz="900" dirty="0" err="1" smtClean="0">
                  <a:solidFill>
                    <a:schemeClr val="tx1"/>
                  </a:solidFill>
                </a:rPr>
                <a:t>서울페어</a:t>
              </a:r>
              <a:r>
                <a:rPr lang="ko-KR" altLang="en-US" sz="900" dirty="0" smtClean="0">
                  <a:solidFill>
                    <a:schemeClr val="tx1"/>
                  </a:solidFill>
                </a:rPr>
                <a:t> 사무국</a:t>
              </a:r>
              <a:r>
                <a:rPr lang="en-US" altLang="ko-KR" sz="900" dirty="0" smtClean="0">
                  <a:solidFill>
                    <a:schemeClr val="tx1"/>
                  </a:solidFill>
                </a:rPr>
                <a:t>(SBA </a:t>
              </a:r>
              <a:r>
                <a:rPr lang="ko-KR" altLang="en-US" sz="900" dirty="0" err="1" smtClean="0">
                  <a:solidFill>
                    <a:schemeClr val="tx1"/>
                  </a:solidFill>
                </a:rPr>
                <a:t>해외마케팅팀</a:t>
              </a:r>
              <a:r>
                <a:rPr lang="en-US" altLang="ko-KR" sz="900" dirty="0" smtClean="0">
                  <a:solidFill>
                    <a:schemeClr val="tx1"/>
                  </a:solidFill>
                </a:rPr>
                <a:t>)</a:t>
              </a:r>
            </a:p>
            <a:p>
              <a:r>
                <a:rPr lang="en-US" altLang="ko-KR" sz="900" dirty="0">
                  <a:solidFill>
                    <a:schemeClr val="tx1"/>
                  </a:solidFill>
                </a:rPr>
                <a:t> </a:t>
              </a:r>
              <a:r>
                <a:rPr lang="en-US" altLang="ko-KR" sz="900" dirty="0" smtClean="0">
                  <a:solidFill>
                    <a:schemeClr val="tx1"/>
                  </a:solidFill>
                </a:rPr>
                <a:t>             T. 02-2222-3861      E. seoulfair@sba.seoul.kr</a:t>
              </a:r>
              <a:endParaRPr lang="ko-KR" altLang="en-US" sz="900" dirty="0">
                <a:solidFill>
                  <a:schemeClr val="tx1"/>
                </a:solidFill>
              </a:endParaRP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404664" y="8100392"/>
            <a:ext cx="604867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900" dirty="0" smtClean="0"/>
              <a:t>※ </a:t>
            </a:r>
            <a:r>
              <a:rPr lang="ko-KR" altLang="en-US" sz="900" dirty="0" smtClean="0"/>
              <a:t>참가기업에게 </a:t>
            </a:r>
            <a:r>
              <a:rPr lang="en-US" altLang="ko-KR" sz="900" dirty="0" smtClean="0"/>
              <a:t>‘</a:t>
            </a:r>
            <a:r>
              <a:rPr lang="ko-KR" altLang="en-US" sz="900" dirty="0" smtClean="0"/>
              <a:t>초청 바이어 </a:t>
            </a:r>
            <a:r>
              <a:rPr lang="ko-KR" altLang="en-US" sz="900" dirty="0" err="1" smtClean="0"/>
              <a:t>디렉토리</a:t>
            </a:r>
            <a:r>
              <a:rPr lang="en-US" altLang="ko-KR" sz="900" dirty="0" smtClean="0"/>
              <a:t>’</a:t>
            </a:r>
            <a:r>
              <a:rPr lang="ko-KR" altLang="en-US" sz="900" dirty="0" smtClean="0"/>
              <a:t>를 </a:t>
            </a:r>
            <a:r>
              <a:rPr lang="ko-KR" altLang="en-US" sz="900" dirty="0" err="1" smtClean="0"/>
              <a:t>상담회</a:t>
            </a:r>
            <a:r>
              <a:rPr lang="ko-KR" altLang="en-US" sz="900" dirty="0" smtClean="0"/>
              <a:t> 현장에서 배부해드립니다</a:t>
            </a:r>
            <a:r>
              <a:rPr lang="en-US" altLang="ko-KR" sz="900" dirty="0" smtClean="0"/>
              <a:t>.</a:t>
            </a:r>
          </a:p>
          <a:p>
            <a:r>
              <a:rPr lang="en-US" altLang="ko-KR" sz="900" dirty="0" smtClean="0"/>
              <a:t>※ </a:t>
            </a:r>
            <a:r>
              <a:rPr lang="ko-KR" altLang="en-US" sz="900" dirty="0" smtClean="0"/>
              <a:t>제품 특성상 상담과 전시를 위한 공간이 필요할 경우 별도로 설치될 전시부스</a:t>
            </a:r>
            <a:r>
              <a:rPr lang="en-US" altLang="ko-KR" sz="900" dirty="0" smtClean="0"/>
              <a:t>(3mX3m)</a:t>
            </a:r>
            <a:r>
              <a:rPr lang="ko-KR" altLang="en-US" sz="900" dirty="0" smtClean="0"/>
              <a:t>를 신청하시기 바랍니다</a:t>
            </a:r>
            <a:r>
              <a:rPr lang="en-US" altLang="ko-KR" sz="900" dirty="0" smtClean="0"/>
              <a:t>.                                                                    (45</a:t>
            </a:r>
            <a:r>
              <a:rPr lang="ko-KR" altLang="en-US" sz="900" dirty="0" smtClean="0"/>
              <a:t>개 전시부스</a:t>
            </a:r>
            <a:r>
              <a:rPr lang="en-US" altLang="ko-KR" sz="900" dirty="0" smtClean="0"/>
              <a:t>, </a:t>
            </a:r>
            <a:r>
              <a:rPr lang="ko-KR" altLang="en-US" sz="900" dirty="0" smtClean="0"/>
              <a:t>기업당 최대 </a:t>
            </a:r>
            <a:r>
              <a:rPr lang="en-US" altLang="ko-KR" sz="900" dirty="0" smtClean="0"/>
              <a:t>2</a:t>
            </a:r>
            <a:r>
              <a:rPr lang="ko-KR" altLang="en-US" sz="900" dirty="0" smtClean="0"/>
              <a:t>개 임대</a:t>
            </a:r>
            <a:r>
              <a:rPr lang="en-US" altLang="ko-KR" sz="900" dirty="0" smtClean="0"/>
              <a:t>, </a:t>
            </a:r>
            <a:r>
              <a:rPr lang="ko-KR" altLang="en-US" sz="900" dirty="0" smtClean="0"/>
              <a:t>입금 선착순</a:t>
            </a:r>
            <a:r>
              <a:rPr lang="en-US" altLang="ko-KR" sz="900" dirty="0" smtClean="0"/>
              <a:t>)</a:t>
            </a:r>
            <a:endParaRPr lang="ko-KR" altLang="en-US" sz="900" dirty="0"/>
          </a:p>
        </p:txBody>
      </p:sp>
      <p:pic>
        <p:nvPicPr>
          <p:cNvPr id="23" name="그림 22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476672" y="1475656"/>
            <a:ext cx="5976664" cy="4248472"/>
          </a:xfrm>
          <a:prstGeom prst="rect">
            <a:avLst/>
          </a:prstGeom>
          <a:ln w="12700">
            <a:solidFill>
              <a:schemeClr val="bg1"/>
            </a:solidFill>
          </a:ln>
        </p:spPr>
      </p:pic>
      <p:pic>
        <p:nvPicPr>
          <p:cNvPr id="25" name="그림 24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476672" y="3779912"/>
            <a:ext cx="3068960" cy="1944216"/>
          </a:xfrm>
          <a:prstGeom prst="rect">
            <a:avLst/>
          </a:prstGeom>
          <a:ln w="12700">
            <a:solidFill>
              <a:schemeClr val="bg1"/>
            </a:solidFill>
          </a:ln>
        </p:spPr>
      </p:pic>
      <p:pic>
        <p:nvPicPr>
          <p:cNvPr id="21" name="그림 20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3573016" y="3779912"/>
            <a:ext cx="2880320" cy="1944216"/>
          </a:xfrm>
          <a:prstGeom prst="rect">
            <a:avLst/>
          </a:prstGeom>
          <a:ln w="12700">
            <a:solidFill>
              <a:schemeClr val="bg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479</TotalTime>
  <Words>309</Words>
  <Application>Microsoft Office PowerPoint</Application>
  <PresentationFormat>화면 슬라이드 쇼(4:3)</PresentationFormat>
  <Paragraphs>33</Paragraphs>
  <Slides>1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슬라이드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강만구</dc:creator>
  <cp:lastModifiedBy>Kim Insu</cp:lastModifiedBy>
  <cp:revision>48</cp:revision>
  <dcterms:created xsi:type="dcterms:W3CDTF">2012-10-18T05:43:23Z</dcterms:created>
  <dcterms:modified xsi:type="dcterms:W3CDTF">2013-06-13T04:58:35Z</dcterms:modified>
</cp:coreProperties>
</file>